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311" r:id="rId4"/>
    <p:sldId id="257" r:id="rId5"/>
    <p:sldId id="258" r:id="rId6"/>
    <p:sldId id="260" r:id="rId7"/>
    <p:sldId id="303" r:id="rId8"/>
    <p:sldId id="304" r:id="rId9"/>
    <p:sldId id="261" r:id="rId10"/>
    <p:sldId id="307" r:id="rId11"/>
    <p:sldId id="301" r:id="rId12"/>
    <p:sldId id="269" r:id="rId13"/>
    <p:sldId id="264" r:id="rId14"/>
    <p:sldId id="305" r:id="rId15"/>
    <p:sldId id="266" r:id="rId16"/>
    <p:sldId id="277" r:id="rId17"/>
    <p:sldId id="268" r:id="rId18"/>
    <p:sldId id="306" r:id="rId19"/>
    <p:sldId id="274" r:id="rId20"/>
    <p:sldId id="270" r:id="rId21"/>
    <p:sldId id="272" r:id="rId22"/>
    <p:sldId id="271" r:id="rId23"/>
    <p:sldId id="273" r:id="rId24"/>
    <p:sldId id="275" r:id="rId25"/>
    <p:sldId id="276" r:id="rId26"/>
    <p:sldId id="279" r:id="rId27"/>
    <p:sldId id="281" r:id="rId28"/>
    <p:sldId id="285" r:id="rId29"/>
    <p:sldId id="284" r:id="rId30"/>
    <p:sldId id="286" r:id="rId31"/>
    <p:sldId id="308" r:id="rId32"/>
    <p:sldId id="283" r:id="rId33"/>
    <p:sldId id="309" r:id="rId34"/>
    <p:sldId id="280" r:id="rId35"/>
    <p:sldId id="290" r:id="rId36"/>
    <p:sldId id="288" r:id="rId37"/>
    <p:sldId id="289" r:id="rId38"/>
    <p:sldId id="291" r:id="rId39"/>
    <p:sldId id="292" r:id="rId40"/>
    <p:sldId id="294" r:id="rId41"/>
    <p:sldId id="295" r:id="rId42"/>
    <p:sldId id="298" r:id="rId43"/>
    <p:sldId id="300" r:id="rId44"/>
    <p:sldId id="299" r:id="rId45"/>
    <p:sldId id="296" r:id="rId46"/>
    <p:sldId id="297" r:id="rId47"/>
    <p:sldId id="310" r:id="rId48"/>
    <p:sldId id="278" r:id="rId4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69E5-3A95-4AE8-AD4E-42D6D6BAF389}" type="datetimeFigureOut">
              <a:rPr lang="ru-RU" smtClean="0"/>
              <a:t>29.04.2017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4A1B-5EE4-4F48-B4A7-C1DD1F6E4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640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69E5-3A95-4AE8-AD4E-42D6D6BAF389}" type="datetimeFigureOut">
              <a:rPr lang="ru-RU" smtClean="0"/>
              <a:t>29.04.2017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4A1B-5EE4-4F48-B4A7-C1DD1F6E4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383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69E5-3A95-4AE8-AD4E-42D6D6BAF389}" type="datetimeFigureOut">
              <a:rPr lang="ru-RU" smtClean="0"/>
              <a:t>29.04.2017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4A1B-5EE4-4F48-B4A7-C1DD1F6E4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414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69E5-3A95-4AE8-AD4E-42D6D6BAF389}" type="datetimeFigureOut">
              <a:rPr lang="ru-RU" smtClean="0"/>
              <a:t>29.04.2017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4A1B-5EE4-4F48-B4A7-C1DD1F6E4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69E5-3A95-4AE8-AD4E-42D6D6BAF389}" type="datetimeFigureOut">
              <a:rPr lang="ru-RU" smtClean="0"/>
              <a:t>29.04.2017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4A1B-5EE4-4F48-B4A7-C1DD1F6E4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959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69E5-3A95-4AE8-AD4E-42D6D6BAF389}" type="datetimeFigureOut">
              <a:rPr lang="ru-RU" smtClean="0"/>
              <a:t>29.04.2017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4A1B-5EE4-4F48-B4A7-C1DD1F6E4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292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69E5-3A95-4AE8-AD4E-42D6D6BAF389}" type="datetimeFigureOut">
              <a:rPr lang="ru-RU" smtClean="0"/>
              <a:t>29.04.2017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4A1B-5EE4-4F48-B4A7-C1DD1F6E4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475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69E5-3A95-4AE8-AD4E-42D6D6BAF389}" type="datetimeFigureOut">
              <a:rPr lang="ru-RU" smtClean="0"/>
              <a:t>29.04.2017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4A1B-5EE4-4F48-B4A7-C1DD1F6E4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51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69E5-3A95-4AE8-AD4E-42D6D6BAF389}" type="datetimeFigureOut">
              <a:rPr lang="ru-RU" smtClean="0"/>
              <a:t>29.04.2017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4A1B-5EE4-4F48-B4A7-C1DD1F6E4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90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69E5-3A95-4AE8-AD4E-42D6D6BAF389}" type="datetimeFigureOut">
              <a:rPr lang="ru-RU" smtClean="0"/>
              <a:t>29.04.2017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4A1B-5EE4-4F48-B4A7-C1DD1F6E4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723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769E5-3A95-4AE8-AD4E-42D6D6BAF389}" type="datetimeFigureOut">
              <a:rPr lang="ru-RU" smtClean="0"/>
              <a:t>29.04.2017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4A1B-5EE4-4F48-B4A7-C1DD1F6E4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794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769E5-3A95-4AE8-AD4E-42D6D6BAF389}" type="datetimeFigureOut">
              <a:rPr lang="ru-RU" smtClean="0"/>
              <a:t>29.04.2017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24A1B-5EE4-4F48-B4A7-C1DD1F6E4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81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  </a:t>
            </a:r>
            <a:r>
              <a:rPr lang="ru-RU" dirty="0">
                <a:latin typeface="Impact" panose="020B0806030902050204" pitchFamily="34" charset="0"/>
              </a:rPr>
              <a:t>Н А Р О Д Ы    П О В О Л Ж Ь Я</a:t>
            </a:r>
          </a:p>
        </p:txBody>
      </p:sp>
      <p:pic>
        <p:nvPicPr>
          <p:cNvPr id="1026" name="Picture 2" descr="https://allyslide.com/thumbs/d813dcc054662b5d580619cb6e3afeb0/img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10" y="1504019"/>
            <a:ext cx="3191838" cy="25116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images.myshared.ru/4/136417/slide_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19"/>
          <a:stretch/>
        </p:blipFill>
        <p:spPr bwMode="auto">
          <a:xfrm>
            <a:off x="8250382" y="1660742"/>
            <a:ext cx="3380508" cy="22762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im1-tub-ru.yandex.net/i?id=d971e8732bc8b56aeae16268519a070b&amp;n=33&amp;h=215&amp;w=28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65" y="4304728"/>
            <a:ext cx="3260364" cy="24424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uslide.ru/images/18/24711/736/img1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09"/>
          <a:stretch/>
        </p:blipFill>
        <p:spPr bwMode="auto">
          <a:xfrm>
            <a:off x="8374313" y="4304728"/>
            <a:ext cx="3256577" cy="22346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fs00.infourok.ru/images/doc/233/87015/2/img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146" y="1769310"/>
            <a:ext cx="2890296" cy="21677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/>
          <a:srcRect b="13586"/>
          <a:stretch/>
        </p:blipFill>
        <p:spPr>
          <a:xfrm>
            <a:off x="4100188" y="4456159"/>
            <a:ext cx="3214254" cy="20831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75241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llyslide.com/thumbs/d813dcc054662b5d580619cb6e3afeb0/img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09"/>
          <a:stretch/>
        </p:blipFill>
        <p:spPr bwMode="auto">
          <a:xfrm>
            <a:off x="3006436" y="142338"/>
            <a:ext cx="6109855" cy="671566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51531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Карта Чувашии</a:t>
            </a:r>
          </a:p>
        </p:txBody>
      </p:sp>
      <p:pic>
        <p:nvPicPr>
          <p:cNvPr id="4" name="Picture 6" descr="http://dok.opredelim.com/pars_docs/refs/35/34181/img3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8" t="16324" r="21501" b="9066"/>
          <a:stretch/>
        </p:blipFill>
        <p:spPr bwMode="auto">
          <a:xfrm>
            <a:off x="2895600" y="1579419"/>
            <a:ext cx="5361709" cy="50984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91138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gov.cap.ru/UserFiles/photo/201504/20/Albom98477/img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47" t="32797" r="4583" b="12511"/>
          <a:stretch/>
        </p:blipFill>
        <p:spPr bwMode="auto">
          <a:xfrm>
            <a:off x="720436" y="2485024"/>
            <a:ext cx="3297382" cy="41920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6" name="Picture 2" descr="http://s00.yaplakal.com/pics/pics_original/8/2/7/285572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61" r="1230"/>
          <a:stretch/>
        </p:blipFill>
        <p:spPr bwMode="auto">
          <a:xfrm>
            <a:off x="5583382" y="2558065"/>
            <a:ext cx="5727369" cy="411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85455" y="778045"/>
            <a:ext cx="104463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Государственные символы Чувашии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36073" y="1898073"/>
            <a:ext cx="10174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                                                                                                         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75571" y="1504434"/>
            <a:ext cx="11333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герб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829318" y="1491734"/>
            <a:ext cx="11978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флаг</a:t>
            </a:r>
          </a:p>
        </p:txBody>
      </p:sp>
    </p:spTree>
    <p:extLst>
      <p:ext uri="{BB962C8B-B14F-4D97-AF65-F5344CB8AC3E}">
        <p14:creationId xmlns:p14="http://schemas.microsoft.com/office/powerpoint/2010/main" val="3598291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ЧЕБОКСАРЫ-столица Чувашии</a:t>
            </a:r>
          </a:p>
        </p:txBody>
      </p:sp>
      <p:pic>
        <p:nvPicPr>
          <p:cNvPr id="1026" name="Picture 2" descr="http://shoppromokod.ru/uploads/images/vochi_isp_sharap_arno_pritsep_cheboksari_gorod_mecht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690689"/>
            <a:ext cx="10248900" cy="50287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090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http://civilsk-centr.soc.cap.ru/adminpanel/UserFiles/photo/20140328_Albom9908/p119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242" y="3186545"/>
            <a:ext cx="5080775" cy="3237309"/>
          </a:xfrm>
          <a:prstGeom prst="snip2DiagRect">
            <a:avLst>
              <a:gd name="adj1" fmla="val 6944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54" name="Picture 10" descr="http://cheboksari.bezformata.ru/content/image1021871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50" y="3095407"/>
            <a:ext cx="4909823" cy="33284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2" name="TextBox 11"/>
          <p:cNvSpPr txBox="1"/>
          <p:nvPr/>
        </p:nvSpPr>
        <p:spPr>
          <a:xfrm>
            <a:off x="1662546" y="748146"/>
            <a:ext cx="90054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Головные уборы: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тухъя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(у девушек) и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хушпу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(у замужних женщин)</a:t>
            </a:r>
          </a:p>
        </p:txBody>
      </p:sp>
    </p:spTree>
    <p:extLst>
      <p:ext uri="{BB962C8B-B14F-4D97-AF65-F5344CB8AC3E}">
        <p14:creationId xmlns:p14="http://schemas.microsoft.com/office/powerpoint/2010/main" val="412477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Национальный костюм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9482" y="2171195"/>
            <a:ext cx="2362200" cy="4048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20979"/>
          <a:stretch/>
        </p:blipFill>
        <p:spPr>
          <a:xfrm>
            <a:off x="4253185" y="2171195"/>
            <a:ext cx="6830452" cy="4048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05454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Народные праздники:</a:t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акатуй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уяв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посиделки           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2192"/>
          <a:stretch/>
        </p:blipFill>
        <p:spPr>
          <a:xfrm>
            <a:off x="304800" y="3448709"/>
            <a:ext cx="3588328" cy="3213163"/>
          </a:xfrm>
          <a:prstGeom prst="snip2DiagRect">
            <a:avLst>
              <a:gd name="adj1" fmla="val 2998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11999"/>
          <a:stretch/>
        </p:blipFill>
        <p:spPr>
          <a:xfrm>
            <a:off x="7650020" y="3984162"/>
            <a:ext cx="4057072" cy="267771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9232" y="2456586"/>
            <a:ext cx="3284683" cy="30551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17357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http://freeppt4u.com/u/storage/ppt_3644/32af-1385309483-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888" y="665019"/>
            <a:ext cx="8548403" cy="597131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319552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       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блюда:</a:t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шырттан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хуплу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какай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шурпи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static4.aif.ru/pictures/201212/%D1%88%D0%B8%D1%80%D1%82%D0%B0%D0%B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10" y="3380509"/>
            <a:ext cx="3207327" cy="33506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cafedobrynia.ru/wp-content/uploads/2014/01/IMG_8218o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457" y="2099396"/>
            <a:ext cx="3643478" cy="28882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uzi-trehgorka.ru/prefix/chuvashskie-natsionalnie-blyuda-retsepti-s-foto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128" y="2452256"/>
            <a:ext cx="3629890" cy="35190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629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842" y="313834"/>
            <a:ext cx="3932237" cy="160020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 пожаловать в                        	</a:t>
            </a:r>
            <a:r>
              <a:rPr lang="ru-RU" b="1" dirty="0">
                <a:latin typeface="Book Antiqua" panose="02040602050305030304" pitchFamily="18" charset="0"/>
                <a:cs typeface="Times New Roman" panose="02020603050405020304" pitchFamily="18" charset="0"/>
              </a:rPr>
              <a:t>ЧУВАШИЮ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8843" y="2057400"/>
            <a:ext cx="3932237" cy="3811588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Хвала тебе, Чувашия, мой дом!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имя, и язык твой-сердцу свято.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Дубравами и хмелем, и трудом.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песнями, и вышивкой богата.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Жива в узорах древних нити сила,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Связавшая народы в их судьбе.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 будешь жить во мне, моя Россия!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 живёт Чувашия в тебе!</a:t>
            </a:r>
          </a:p>
        </p:txBody>
      </p:sp>
      <p:pic>
        <p:nvPicPr>
          <p:cNvPr id="5" name="Picture 6" descr="http://gov.cap.ru/UserFiles/orgs/GrvId_58/p3_nartuka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26" y="1113934"/>
            <a:ext cx="6867380" cy="5300720"/>
          </a:xfrm>
          <a:prstGeom prst="snip2DiagRect">
            <a:avLst>
              <a:gd name="adj1" fmla="val 6796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41169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images.myshared.ru/4/136417/slide_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68"/>
          <a:stretch/>
        </p:blipFill>
        <p:spPr bwMode="auto">
          <a:xfrm>
            <a:off x="2313709" y="945573"/>
            <a:ext cx="7897091" cy="530282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365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im1-tub-ru.yandex.net/i?id=799cf300d4f864bb464c4823d18d8026&amp;n=33&amp;h=208&amp;w=3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14" y="1330037"/>
            <a:ext cx="7025877" cy="52370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47614" y="346363"/>
            <a:ext cx="80494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Марийской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3870359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Государственные символы: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герб                                       флаг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2547" y="2583801"/>
            <a:ext cx="3662362" cy="39932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700" y="2583801"/>
            <a:ext cx="5753100" cy="3714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1897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43890" y="498763"/>
            <a:ext cx="102523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Столица – Йошкар-Ола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855" y="1953491"/>
            <a:ext cx="7185313" cy="4423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60572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images.myshared.ru/5/446177/slide_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97" b="11092"/>
          <a:stretch/>
        </p:blipFill>
        <p:spPr bwMode="auto">
          <a:xfrm>
            <a:off x="1288470" y="1731818"/>
            <a:ext cx="9323901" cy="49183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73382" y="540328"/>
            <a:ext cx="96289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Марийский национальный костюм</a:t>
            </a:r>
          </a:p>
        </p:txBody>
      </p:sp>
    </p:spTree>
    <p:extLst>
      <p:ext uri="{BB962C8B-B14F-4D97-AF65-F5344CB8AC3E}">
        <p14:creationId xmlns:p14="http://schemas.microsoft.com/office/powerpoint/2010/main" val="642641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      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Праздники марийского народа: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агавайрем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пеледыш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пайрем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7254" y="3119440"/>
            <a:ext cx="5066624" cy="33900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610" y="3057093"/>
            <a:ext cx="4603172" cy="34523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36498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блюда</a:t>
            </a:r>
          </a:p>
        </p:txBody>
      </p:sp>
      <p:pic>
        <p:nvPicPr>
          <p:cNvPr id="2050" name="Picture 2" descr="http://vkysno-vcem.ru/images/1345121036_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9"/>
          <a:stretch/>
        </p:blipFill>
        <p:spPr bwMode="auto">
          <a:xfrm>
            <a:off x="2458748" y="1911927"/>
            <a:ext cx="6671396" cy="42725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617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m1-tub-ru.yandex.net/i?id=d971e8732bc8b56aeae16268519a070b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805" y="706582"/>
            <a:ext cx="7527142" cy="5638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2778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://www.newyork.ru/ic/pix.lenta.ru/news/2007/02/09/tatarstan/pic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181" y="1052669"/>
            <a:ext cx="7772401" cy="56390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39836" y="221672"/>
            <a:ext cx="94903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Татарстана</a:t>
            </a:r>
          </a:p>
        </p:txBody>
      </p:sp>
    </p:spTree>
    <p:extLst>
      <p:ext uri="{BB962C8B-B14F-4D97-AF65-F5344CB8AC3E}">
        <p14:creationId xmlns:p14="http://schemas.microsoft.com/office/powerpoint/2010/main" val="1379707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fs1.ppt4web.ru/images/95232/142533/640/img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7" t="17783" r="11487" b="9234"/>
          <a:stretch/>
        </p:blipFill>
        <p:spPr bwMode="auto">
          <a:xfrm>
            <a:off x="277091" y="2646217"/>
            <a:ext cx="4502898" cy="31726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://zero50x.myjino.ru/allpic/14/2448-img_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93"/>
          <a:stretch/>
        </p:blipFill>
        <p:spPr bwMode="auto">
          <a:xfrm>
            <a:off x="6622472" y="2646216"/>
            <a:ext cx="4973782" cy="31726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36073" y="207818"/>
            <a:ext cx="106541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Государственные символы Татарстана:  </a:t>
            </a: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герб                                                              флаг</a:t>
            </a:r>
          </a:p>
        </p:txBody>
      </p:sp>
    </p:spTree>
    <p:extLst>
      <p:ext uri="{BB962C8B-B14F-4D97-AF65-F5344CB8AC3E}">
        <p14:creationId xmlns:p14="http://schemas.microsoft.com/office/powerpoint/2010/main" val="3911598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lusana.ru/files/4934/573/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28" r="32997"/>
          <a:stretch/>
        </p:blipFill>
        <p:spPr bwMode="auto">
          <a:xfrm>
            <a:off x="2216727" y="1710097"/>
            <a:ext cx="7121237" cy="48846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59526" y="221674"/>
            <a:ext cx="99337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Столица – город Казань</a:t>
            </a:r>
          </a:p>
        </p:txBody>
      </p:sp>
    </p:spTree>
    <p:extLst>
      <p:ext uri="{BB962C8B-B14F-4D97-AF65-F5344CB8AC3E}">
        <p14:creationId xmlns:p14="http://schemas.microsoft.com/office/powerpoint/2010/main" val="7592224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70" name="Picture 14" descr="http://shkolageo.ru/mpakard/%D0%9D%D0%B0%D1%86%D0%B8%D0%BE%D0%BD%D0%B0%D0%BB%D1%8C%D0%BD%D1%8B%D0%B5+%D0%BA%D0%BE%D1%81%D1%82%D1%8E%D0%BC%D1%8Bd/img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77"/>
          <a:stretch/>
        </p:blipFill>
        <p:spPr bwMode="auto">
          <a:xfrm>
            <a:off x="2244437" y="1524000"/>
            <a:ext cx="8118763" cy="49772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44437" y="221673"/>
            <a:ext cx="838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Татарский национальный костюм</a:t>
            </a:r>
          </a:p>
        </p:txBody>
      </p:sp>
    </p:spTree>
    <p:extLst>
      <p:ext uri="{BB962C8B-B14F-4D97-AF65-F5344CB8AC3E}">
        <p14:creationId xmlns:p14="http://schemas.microsoft.com/office/powerpoint/2010/main" val="7298051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images.myshared.ru/4/274895/slide_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18" b="12364"/>
          <a:stretch/>
        </p:blipFill>
        <p:spPr bwMode="auto">
          <a:xfrm>
            <a:off x="1441412" y="1343891"/>
            <a:ext cx="8810953" cy="55141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31818" y="235527"/>
            <a:ext cx="92132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Праздники и обряды</a:t>
            </a:r>
          </a:p>
        </p:txBody>
      </p:sp>
    </p:spTree>
    <p:extLst>
      <p:ext uri="{BB962C8B-B14F-4D97-AF65-F5344CB8AC3E}">
        <p14:creationId xmlns:p14="http://schemas.microsoft.com/office/powerpoint/2010/main" val="10557324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6" name="Picture 8" descr="http://bezlgi.ru/photos/ornamenty-na-tatarskoy-odejde-153692-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218" y="676667"/>
            <a:ext cx="7906325" cy="59297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2494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icdn.lenta.ru/images/2015/10/13/18/20151013184712279/pic_93ca43bc82b2108018c201a4799e307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09" y="2430801"/>
            <a:ext cx="6182591" cy="41882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14110" y="742434"/>
            <a:ext cx="72768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Татарские национальные блюда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6664542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http://uslide.ru/images/18/24711/736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436" y="550717"/>
            <a:ext cx="7966364" cy="597477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0828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http://pers.narod.ru/distr/alru/mord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291" y="2296440"/>
            <a:ext cx="6109853" cy="44398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25782" y="748145"/>
            <a:ext cx="85205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Карта Республики Мордовия</a:t>
            </a:r>
          </a:p>
        </p:txBody>
      </p:sp>
    </p:spTree>
    <p:extLst>
      <p:ext uri="{BB962C8B-B14F-4D97-AF65-F5344CB8AC3E}">
        <p14:creationId xmlns:p14="http://schemas.microsoft.com/office/powerpoint/2010/main" val="15597493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zero50x.myjino.ru/allpic/27/12510-img_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3" t="17291" r="7275" b="25777"/>
          <a:stretch/>
        </p:blipFill>
        <p:spPr bwMode="auto">
          <a:xfrm>
            <a:off x="527114" y="2951019"/>
            <a:ext cx="4973142" cy="31588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http://images.myshared.ru/4/279026/slide_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27" t="30556" r="23333" b="3990"/>
          <a:stretch/>
        </p:blipFill>
        <p:spPr bwMode="auto">
          <a:xfrm>
            <a:off x="7483298" y="2618509"/>
            <a:ext cx="3614192" cy="39485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46909" y="734291"/>
            <a:ext cx="102523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символы Мордовии 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Флаг                                           Герб </a:t>
            </a:r>
          </a:p>
        </p:txBody>
      </p:sp>
    </p:spTree>
    <p:extLst>
      <p:ext uri="{BB962C8B-B14F-4D97-AF65-F5344CB8AC3E}">
        <p14:creationId xmlns:p14="http://schemas.microsoft.com/office/powerpoint/2010/main" val="4190849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Саранск – столица Мордовии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4436" y="1549957"/>
            <a:ext cx="7689273" cy="51816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232202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Народные праздники Мордовии: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(белая берёза)        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праздник-моление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945" y="2457366"/>
            <a:ext cx="4252015" cy="32368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https://ds02.infourok.ru/uploads/ex/04a6/0002b03d-750eed59/img1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20"/>
          <a:stretch/>
        </p:blipFill>
        <p:spPr bwMode="auto">
          <a:xfrm>
            <a:off x="6026727" y="2457366"/>
            <a:ext cx="5569528" cy="400221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4082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im3-tub-ru.yandex.net/i?id=4d9884a5370a54e4b7786d6083dc2327&amp;n=33&amp;h=215&amp;w=28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9" b="10027"/>
          <a:stretch/>
        </p:blipFill>
        <p:spPr bwMode="auto">
          <a:xfrm>
            <a:off x="605960" y="1967346"/>
            <a:ext cx="4501605" cy="32434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0" name="Picture 10" descr="http://uistoka.ru/foto/13586_654_215/654_10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381" y="3132599"/>
            <a:ext cx="4531302" cy="34025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25236" y="706582"/>
            <a:ext cx="98505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Мордовская вышивка</a:t>
            </a:r>
          </a:p>
        </p:txBody>
      </p:sp>
    </p:spTree>
    <p:extLst>
      <p:ext uri="{BB962C8B-B14F-4D97-AF65-F5344CB8AC3E}">
        <p14:creationId xmlns:p14="http://schemas.microsoft.com/office/powerpoint/2010/main" val="23818398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Национальные блюда Мордовии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цемарт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шяняпт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жареное мясо с луком)</a:t>
            </a:r>
          </a:p>
        </p:txBody>
      </p:sp>
      <p:pic>
        <p:nvPicPr>
          <p:cNvPr id="5122" name="Picture 2" descr="https://fs00.infourok.ru/images/doc/225/28743/1/img19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6" t="45922" r="4840" b="13004"/>
          <a:stretch/>
        </p:blipFill>
        <p:spPr bwMode="auto">
          <a:xfrm>
            <a:off x="290945" y="2299854"/>
            <a:ext cx="4779819" cy="43226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4" name="Picture 4" descr="https://fs00.infourok.ru/images/doc/173/198272/img5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 r="45312" b="22083"/>
          <a:stretch/>
        </p:blipFill>
        <p:spPr bwMode="auto">
          <a:xfrm>
            <a:off x="6155016" y="2673928"/>
            <a:ext cx="5593639" cy="40593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502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://shkolageo.ru/mpakard/%D0%9D%D0%B0%D1%86%D0%B8%D0%BE%D0%BD%D0%B0%D0%BB%D1%8C%D0%BD%D1%8B%D0%B5+%D0%BA%D0%BE%D1%81%D1%82%D1%8E%D0%BC%D1%8Bd/img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55"/>
          <a:stretch/>
        </p:blipFill>
        <p:spPr bwMode="auto">
          <a:xfrm>
            <a:off x="2280008" y="1676400"/>
            <a:ext cx="7499927" cy="47798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33600" y="540327"/>
            <a:ext cx="9628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Мордовские национальные костюмы</a:t>
            </a:r>
          </a:p>
        </p:txBody>
      </p:sp>
    </p:spTree>
    <p:extLst>
      <p:ext uri="{BB962C8B-B14F-4D97-AF65-F5344CB8AC3E}">
        <p14:creationId xmlns:p14="http://schemas.microsoft.com/office/powerpoint/2010/main" val="17461449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17920" b="13617"/>
          <a:stretch/>
        </p:blipFill>
        <p:spPr>
          <a:xfrm>
            <a:off x="1551709" y="2050471"/>
            <a:ext cx="8562107" cy="4668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2410691" y="609600"/>
            <a:ext cx="97813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УДМУРТЫ</a:t>
            </a:r>
          </a:p>
        </p:txBody>
      </p:sp>
    </p:spTree>
    <p:extLst>
      <p:ext uri="{BB962C8B-B14F-4D97-AF65-F5344CB8AC3E}">
        <p14:creationId xmlns:p14="http://schemas.microsoft.com/office/powerpoint/2010/main" val="20204576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zhevskmaps.ru/images/stories/images5/udmurtia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4" r="438"/>
          <a:stretch/>
        </p:blipFill>
        <p:spPr bwMode="auto">
          <a:xfrm>
            <a:off x="1773382" y="2252900"/>
            <a:ext cx="7813964" cy="42864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0" y="1246909"/>
            <a:ext cx="9545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Карта Удмуртии</a:t>
            </a:r>
          </a:p>
        </p:txBody>
      </p:sp>
    </p:spTree>
    <p:extLst>
      <p:ext uri="{BB962C8B-B14F-4D97-AF65-F5344CB8AC3E}">
        <p14:creationId xmlns:p14="http://schemas.microsoft.com/office/powerpoint/2010/main" val="5946824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символы Удмуртии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герб                                       флаг</a:t>
            </a:r>
          </a:p>
        </p:txBody>
      </p:sp>
      <p:pic>
        <p:nvPicPr>
          <p:cNvPr id="6148" name="Picture 4" descr="http://900igr.net/datai/okruzhajuschij-mir/Udmurtija/0013-016-Gerb-U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23" y="2158134"/>
            <a:ext cx="424411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vseflagi.ru/upload/symbolics/vect/flag/udmurtskaya_fla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311" y="2158134"/>
            <a:ext cx="5943598" cy="297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1981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ИЖЕВСК – столица Удмуртии</a:t>
            </a:r>
          </a:p>
        </p:txBody>
      </p:sp>
      <p:pic>
        <p:nvPicPr>
          <p:cNvPr id="7170" name="Picture 2" descr="http://www.gorodfm.net/netcat_files/2551_460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636" y="1690688"/>
            <a:ext cx="8659091" cy="46802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32968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9311" y="249383"/>
            <a:ext cx="10127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Обычаи и праздники Удмуртов</a:t>
            </a:r>
          </a:p>
        </p:txBody>
      </p:sp>
      <p:pic>
        <p:nvPicPr>
          <p:cNvPr id="8194" name="Picture 2" descr="https://susanin.news/upload/iblock/1be/1be22b448c0d15426d7d6a2cacf8192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81" y="2687782"/>
            <a:ext cx="4727864" cy="381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88473" y="1731818"/>
            <a:ext cx="9656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Выль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–жук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(праздник лета)                     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гербер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(завершение весенних работ)</a:t>
            </a:r>
          </a:p>
        </p:txBody>
      </p:sp>
      <p:pic>
        <p:nvPicPr>
          <p:cNvPr id="8196" name="Picture 4" descr="https://susanin.news/upload/iblock/71a/71ac748b79a8c3399154c79d887369d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413" y="2479964"/>
            <a:ext cx="5400570" cy="40178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2697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https://www.ridus.ru/_ah/img/GYWBu28WftQZJPcgCnXY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746" y="3269781"/>
            <a:ext cx="5098470" cy="34032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susanin.udm.ru/upload/iblock/ff2/ff23454dde23f8f9d7b44ee548cb21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66" y="2331262"/>
            <a:ext cx="5189570" cy="34575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56509" y="900545"/>
            <a:ext cx="79940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Ремесло удмуртского народа</a:t>
            </a:r>
          </a:p>
        </p:txBody>
      </p:sp>
    </p:spTree>
    <p:extLst>
      <p:ext uri="{BB962C8B-B14F-4D97-AF65-F5344CB8AC3E}">
        <p14:creationId xmlns:p14="http://schemas.microsoft.com/office/powerpoint/2010/main" val="11995605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4" name="Picture 8" descr="http://shkolageo.ru/mpakard/%D0%92%D1%8B%D0%BF%D0%BE%D0%BB%D0%BD%D0%B8%D0%BBd/img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" t="16789" r="-365" b="4136"/>
          <a:stretch/>
        </p:blipFill>
        <p:spPr bwMode="auto">
          <a:xfrm>
            <a:off x="2050473" y="2008909"/>
            <a:ext cx="7592291" cy="45027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4710545" y="900546"/>
            <a:ext cx="77585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БАШКИРЫ</a:t>
            </a:r>
          </a:p>
        </p:txBody>
      </p:sp>
    </p:spTree>
    <p:extLst>
      <p:ext uri="{BB962C8B-B14F-4D97-AF65-F5344CB8AC3E}">
        <p14:creationId xmlns:p14="http://schemas.microsoft.com/office/powerpoint/2010/main" val="15910635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media.nakanune.ru/images/pictures/275x/image_92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944" y="2161308"/>
            <a:ext cx="4918363" cy="4558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17273" y="928255"/>
            <a:ext cx="111667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БАШКИРИИ</a:t>
            </a:r>
          </a:p>
        </p:txBody>
      </p:sp>
    </p:spTree>
    <p:extLst>
      <p:ext uri="{BB962C8B-B14F-4D97-AF65-F5344CB8AC3E}">
        <p14:creationId xmlns:p14="http://schemas.microsoft.com/office/powerpoint/2010/main" val="35606962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Государственные символы Башкирии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герб                                               флаг</a:t>
            </a:r>
          </a:p>
        </p:txBody>
      </p:sp>
      <p:pic>
        <p:nvPicPr>
          <p:cNvPr id="9218" name="Picture 2" descr="http://dorinfo.ru/upload/iblock/1aa/0402164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95" y="2075006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zoozel.ru/gallery/images/299832_bashkirskii-flag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543"/>
          <a:stretch/>
        </p:blipFill>
        <p:spPr bwMode="auto">
          <a:xfrm>
            <a:off x="6137564" y="2518550"/>
            <a:ext cx="5778103" cy="390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2319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УФА – столица Башкирии</a:t>
            </a:r>
          </a:p>
        </p:txBody>
      </p:sp>
      <p:pic>
        <p:nvPicPr>
          <p:cNvPr id="10242" name="Picture 2" descr="http://mtdata.ru/u25/photoA6A2/20579492354-0/original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632" y="1815379"/>
            <a:ext cx="8180004" cy="48326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4090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Национальный костюм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башкирцев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http://www.shkolageo.ru/mpakard/%D0%9D%D0%B0%D1%86%D0%B8%D0%BE%D0%BD%D0%B0%D0%BB%D1%8C%D0%BD%D1%8B%D0%B5+%D0%BA%D0%BE%D1%81%D1%82%D1%8E%D0%BC%D1%8Bd/img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1" t="25544" r="58358" b="10775"/>
          <a:stretch/>
        </p:blipFill>
        <p:spPr bwMode="auto">
          <a:xfrm>
            <a:off x="727363" y="1823356"/>
            <a:ext cx="3365002" cy="469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www.shkolageo.ru/mpakard/%D0%9D%D0%B0%D1%86%D0%B8%D0%BE%D0%BD%D0%B0%D0%BB%D1%8C%D0%BD%D1%8B%D0%B5+%D0%BA%D0%BE%D1%81%D1%82%D1%8E%D0%BC%D1%8Bd/img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28" t="30536" r="16181" b="10071"/>
          <a:stretch/>
        </p:blipFill>
        <p:spPr bwMode="auto">
          <a:xfrm>
            <a:off x="7606144" y="1757021"/>
            <a:ext cx="3172693" cy="48226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7568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Национальные праздники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сабантуй</a:t>
            </a:r>
          </a:p>
        </p:txBody>
      </p:sp>
      <p:pic>
        <p:nvPicPr>
          <p:cNvPr id="4" name="Picture 2" descr="http://albatros63.ru/wp-content/uploads/2014/04/%D1%81%D0%B0%D0%B1%D0%B0%D0%BD%D1%82%D1%83%D0%B9-%D0%B4%D0%B5%D0%B2%D1%83%D1%88%D0%BA%D0%B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64" y="2364839"/>
            <a:ext cx="4114799" cy="39040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2292" name="Picture 4" descr="http://media.nazaccent.ru/files/46/23/462393d19db8d7030ffda8ef382f2188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824" y="2364839"/>
            <a:ext cx="4912430" cy="39040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5200408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837" y="60065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блюда Башкирии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чак-чак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бишбармак</a:t>
            </a:r>
            <a:endParaRPr lang="ru-RU" sz="5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http://kp.by/share/i/12/7337459/wr-720.sh-1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91" y="2823380"/>
            <a:ext cx="4344158" cy="34228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ntc-transport.ru/img/video-retsepta-vak-belyash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56"/>
          <a:stretch/>
        </p:blipFill>
        <p:spPr bwMode="auto">
          <a:xfrm>
            <a:off x="6276109" y="2823380"/>
            <a:ext cx="5201328" cy="342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117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batona.net/uploads/posts/2013-12/1386899917_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799819"/>
            <a:ext cx="7647710" cy="56841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2622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250</Words>
  <Application>Microsoft Office PowerPoint</Application>
  <PresentationFormat>Широкоэкранный</PresentationFormat>
  <Paragraphs>56</Paragraphs>
  <Slides>48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5" baseType="lpstr">
      <vt:lpstr>Arial</vt:lpstr>
      <vt:lpstr>Book Antiqua</vt:lpstr>
      <vt:lpstr>Calibri</vt:lpstr>
      <vt:lpstr>Calibri Light</vt:lpstr>
      <vt:lpstr>Impact</vt:lpstr>
      <vt:lpstr>Times New Roman</vt:lpstr>
      <vt:lpstr>Тема Office</vt:lpstr>
      <vt:lpstr>               Н А Р О Д Ы    П О В О Л Ж Ь Я</vt:lpstr>
      <vt:lpstr>Презентация PowerPoint</vt:lpstr>
      <vt:lpstr>                    Карта Чувашии</vt:lpstr>
      <vt:lpstr>Презентация PowerPoint</vt:lpstr>
      <vt:lpstr>         ЧЕБОКСАРЫ-столица Чувашии</vt:lpstr>
      <vt:lpstr>Презентация PowerPoint</vt:lpstr>
      <vt:lpstr>            Национальный костюм</vt:lpstr>
      <vt:lpstr>             Народные праздники:      акатуй              уяв                  посиделки            </vt:lpstr>
      <vt:lpstr>Презентация PowerPoint</vt:lpstr>
      <vt:lpstr>         Национальные блюда: шырттан              хуплу             какай шурпи</vt:lpstr>
      <vt:lpstr>Добро пожаловать в                         ЧУВАШИЮ</vt:lpstr>
      <vt:lpstr>Презентация PowerPoint</vt:lpstr>
      <vt:lpstr>Презентация PowerPoint</vt:lpstr>
      <vt:lpstr>        Государственные символы:      герб                                       флаг </vt:lpstr>
      <vt:lpstr>Презентация PowerPoint</vt:lpstr>
      <vt:lpstr>Презентация PowerPoint</vt:lpstr>
      <vt:lpstr>             Праздники марийского народа:                 агавайрем                     пеледыш пайрем</vt:lpstr>
      <vt:lpstr>              Национальные блюда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Саранск – столица Мордовии</vt:lpstr>
      <vt:lpstr>           Народные праздники Мордовии:  акша келу (белая берёза)              праздник-моление</vt:lpstr>
      <vt:lpstr>Презентация PowerPoint</vt:lpstr>
      <vt:lpstr>          Национальные блюда Мордовии         цемарт                     шяняпт (жареное мясо с луком)</vt:lpstr>
      <vt:lpstr>Презентация PowerPoint</vt:lpstr>
      <vt:lpstr>Презентация PowerPoint</vt:lpstr>
      <vt:lpstr>Презентация PowerPoint</vt:lpstr>
      <vt:lpstr>Государственные символы Удмуртии         герб                                       флаг</vt:lpstr>
      <vt:lpstr>          ИЖЕВСК – столица Удмуртии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Государственные символы Башкирии          герб                                               флаг</vt:lpstr>
      <vt:lpstr>             УФА – столица Башкирии</vt:lpstr>
      <vt:lpstr>      Национальный костюм башкирцев</vt:lpstr>
      <vt:lpstr>          Национальные праздники                       сабантуй</vt:lpstr>
      <vt:lpstr>Национальные блюда Башкирии        чак-чак                                     бишбармак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 А Р О Д Ы    П О В О Л Ж Ь Я</dc:title>
  <dc:creator>ирина сорокина</dc:creator>
  <cp:lastModifiedBy>ирина сорокина</cp:lastModifiedBy>
  <cp:revision>67</cp:revision>
  <dcterms:created xsi:type="dcterms:W3CDTF">2016-12-04T06:56:27Z</dcterms:created>
  <dcterms:modified xsi:type="dcterms:W3CDTF">2017-04-29T09:36:11Z</dcterms:modified>
</cp:coreProperties>
</file>